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041"/>
    <a:srgbClr val="20BABA"/>
    <a:srgbClr val="A22E22"/>
    <a:srgbClr val="C9DE00"/>
    <a:srgbClr val="39C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4AFD3F-29D2-4E42-8A7E-EB2F4BAD1F30}" v="3" dt="2023-06-18T02:43:14.503"/>
    <p1510:client id="{EE6DAC6C-2E24-4F5E-844B-68DAD667BE8D}" v="32" dt="2023-06-18T19:46:31.5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us Alberto Beato Pimentel" userId="d25819ff7428f90b" providerId="LiveId" clId="{EE6DAC6C-2E24-4F5E-844B-68DAD667BE8D}"/>
    <pc:docChg chg="custSel addSld modSld">
      <pc:chgData name="jesus Alberto Beato Pimentel" userId="d25819ff7428f90b" providerId="LiveId" clId="{EE6DAC6C-2E24-4F5E-844B-68DAD667BE8D}" dt="2023-06-18T19:46:31.561" v="77"/>
      <pc:docMkLst>
        <pc:docMk/>
      </pc:docMkLst>
      <pc:sldChg chg="modSp mod">
        <pc:chgData name="jesus Alberto Beato Pimentel" userId="d25819ff7428f90b" providerId="LiveId" clId="{EE6DAC6C-2E24-4F5E-844B-68DAD667BE8D}" dt="2023-06-18T19:41:54.160" v="27" actId="20577"/>
        <pc:sldMkLst>
          <pc:docMk/>
          <pc:sldMk cId="1457217956" sldId="256"/>
        </pc:sldMkLst>
        <pc:spChg chg="mod">
          <ac:chgData name="jesus Alberto Beato Pimentel" userId="d25819ff7428f90b" providerId="LiveId" clId="{EE6DAC6C-2E24-4F5E-844B-68DAD667BE8D}" dt="2023-06-18T19:41:54.160" v="27" actId="20577"/>
          <ac:spMkLst>
            <pc:docMk/>
            <pc:sldMk cId="1457217956" sldId="256"/>
            <ac:spMk id="3" creationId="{152E9997-29FC-38BB-D054-8505853E8ABA}"/>
          </ac:spMkLst>
        </pc:spChg>
        <pc:picChg chg="mod">
          <ac:chgData name="jesus Alberto Beato Pimentel" userId="d25819ff7428f90b" providerId="LiveId" clId="{EE6DAC6C-2E24-4F5E-844B-68DAD667BE8D}" dt="2023-06-18T19:40:01.609" v="13" actId="14826"/>
          <ac:picMkLst>
            <pc:docMk/>
            <pc:sldMk cId="1457217956" sldId="256"/>
            <ac:picMk id="4" creationId="{50B12A68-2635-8D81-F1E4-17E830C33574}"/>
          </ac:picMkLst>
        </pc:picChg>
      </pc:sldChg>
      <pc:sldChg chg="modSp mod">
        <pc:chgData name="jesus Alberto Beato Pimentel" userId="d25819ff7428f90b" providerId="LiveId" clId="{EE6DAC6C-2E24-4F5E-844B-68DAD667BE8D}" dt="2023-06-18T19:45:36.797" v="67" actId="27636"/>
        <pc:sldMkLst>
          <pc:docMk/>
          <pc:sldMk cId="3533903886" sldId="258"/>
        </pc:sldMkLst>
        <pc:spChg chg="mod">
          <ac:chgData name="jesus Alberto Beato Pimentel" userId="d25819ff7428f90b" providerId="LiveId" clId="{EE6DAC6C-2E24-4F5E-844B-68DAD667BE8D}" dt="2023-06-18T19:45:36.797" v="67" actId="27636"/>
          <ac:spMkLst>
            <pc:docMk/>
            <pc:sldMk cId="3533903886" sldId="258"/>
            <ac:spMk id="2" creationId="{15E7490A-C821-AE22-0DC6-41F9C34968A4}"/>
          </ac:spMkLst>
        </pc:spChg>
        <pc:spChg chg="mod">
          <ac:chgData name="jesus Alberto Beato Pimentel" userId="d25819ff7428f90b" providerId="LiveId" clId="{EE6DAC6C-2E24-4F5E-844B-68DAD667BE8D}" dt="2023-06-18T19:34:01.707" v="4" actId="33524"/>
          <ac:spMkLst>
            <pc:docMk/>
            <pc:sldMk cId="3533903886" sldId="258"/>
            <ac:spMk id="4" creationId="{38B295AA-531F-282C-685D-811287BB86F6}"/>
          </ac:spMkLst>
        </pc:spChg>
        <pc:spChg chg="mod">
          <ac:chgData name="jesus Alberto Beato Pimentel" userId="d25819ff7428f90b" providerId="LiveId" clId="{EE6DAC6C-2E24-4F5E-844B-68DAD667BE8D}" dt="2023-06-18T19:37:13.724" v="12" actId="20577"/>
          <ac:spMkLst>
            <pc:docMk/>
            <pc:sldMk cId="3533903886" sldId="258"/>
            <ac:spMk id="6" creationId="{C3130953-826E-4110-2444-40B3FDF25CB0}"/>
          </ac:spMkLst>
        </pc:spChg>
        <pc:spChg chg="mod">
          <ac:chgData name="jesus Alberto Beato Pimentel" userId="d25819ff7428f90b" providerId="LiveId" clId="{EE6DAC6C-2E24-4F5E-844B-68DAD667BE8D}" dt="2023-06-18T19:36:50.277" v="7" actId="207"/>
          <ac:spMkLst>
            <pc:docMk/>
            <pc:sldMk cId="3533903886" sldId="258"/>
            <ac:spMk id="7" creationId="{FED34347-CF16-C86A-D551-47E951C8249F}"/>
          </ac:spMkLst>
        </pc:spChg>
      </pc:sldChg>
      <pc:sldChg chg="delSp modSp new mod setBg modAnim">
        <pc:chgData name="jesus Alberto Beato Pimentel" userId="d25819ff7428f90b" providerId="LiveId" clId="{EE6DAC6C-2E24-4F5E-844B-68DAD667BE8D}" dt="2023-06-18T19:46:31.561" v="77"/>
        <pc:sldMkLst>
          <pc:docMk/>
          <pc:sldMk cId="2946666963" sldId="260"/>
        </pc:sldMkLst>
        <pc:spChg chg="mod">
          <ac:chgData name="jesus Alberto Beato Pimentel" userId="d25819ff7428f90b" providerId="LiveId" clId="{EE6DAC6C-2E24-4F5E-844B-68DAD667BE8D}" dt="2023-06-18T19:45:23.420" v="65" actId="1076"/>
          <ac:spMkLst>
            <pc:docMk/>
            <pc:sldMk cId="2946666963" sldId="260"/>
            <ac:spMk id="2" creationId="{E759D812-D0E0-0440-2258-0A1B7B1D506E}"/>
          </ac:spMkLst>
        </pc:spChg>
        <pc:spChg chg="del">
          <ac:chgData name="jesus Alberto Beato Pimentel" userId="d25819ff7428f90b" providerId="LiveId" clId="{EE6DAC6C-2E24-4F5E-844B-68DAD667BE8D}" dt="2023-06-18T19:42:23.208" v="29" actId="21"/>
          <ac:spMkLst>
            <pc:docMk/>
            <pc:sldMk cId="2946666963" sldId="260"/>
            <ac:spMk id="3" creationId="{10FE3218-FBED-73A4-506A-84748C9C9541}"/>
          </ac:spMkLst>
        </pc:spChg>
      </pc:sldChg>
    </pc:docChg>
  </pc:docChgLst>
  <pc:docChgLst>
    <pc:chgData name="jesus Alberto Beato Pimentel" userId="d25819ff7428f90b" providerId="LiveId" clId="{584AFD3F-29D2-4E42-8A7E-EB2F4BAD1F30}"/>
    <pc:docChg chg="modSld">
      <pc:chgData name="jesus Alberto Beato Pimentel" userId="d25819ff7428f90b" providerId="LiveId" clId="{584AFD3F-29D2-4E42-8A7E-EB2F4BAD1F30}" dt="2023-06-18T02:43:14.503" v="2"/>
      <pc:docMkLst>
        <pc:docMk/>
      </pc:docMkLst>
      <pc:sldChg chg="modAnim">
        <pc:chgData name="jesus Alberto Beato Pimentel" userId="d25819ff7428f90b" providerId="LiveId" clId="{584AFD3F-29D2-4E42-8A7E-EB2F4BAD1F30}" dt="2023-06-18T02:43:14.503" v="2"/>
        <pc:sldMkLst>
          <pc:docMk/>
          <pc:sldMk cId="3533903886" sldId="258"/>
        </pc:sldMkLst>
      </pc:sldChg>
      <pc:sldChg chg="modAnim">
        <pc:chgData name="jesus Alberto Beato Pimentel" userId="d25819ff7428f90b" providerId="LiveId" clId="{584AFD3F-29D2-4E42-8A7E-EB2F4BAD1F30}" dt="2023-06-18T02:42:31.748" v="1"/>
        <pc:sldMkLst>
          <pc:docMk/>
          <pc:sldMk cId="3838158249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2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80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5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523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39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18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614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48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0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8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6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22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12A68-2635-8D81-F1E4-17E830C33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5" b="7765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A9E2F8-09A7-5F8D-68C1-83AD8CF98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" y="4553712"/>
            <a:ext cx="10908792" cy="1069848"/>
          </a:xfrm>
        </p:spPr>
        <p:txBody>
          <a:bodyPr anchor="ctr">
            <a:normAutofit/>
          </a:bodyPr>
          <a:lstStyle/>
          <a:p>
            <a:pPr algn="ctr"/>
            <a:r>
              <a:rPr lang="es-DO" sz="6000" dirty="0">
                <a:solidFill>
                  <a:schemeClr val="bg1"/>
                </a:solidFill>
                <a:latin typeface="Bahnschrift" panose="020B0502040204020203" pitchFamily="34" charset="0"/>
              </a:rPr>
              <a:t>Univertsity life.</a:t>
            </a:r>
            <a:endParaRPr lang="en-US" sz="6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2E9997-29FC-38BB-D054-8505853E8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5678424"/>
            <a:ext cx="10908792" cy="548640"/>
          </a:xfrm>
        </p:spPr>
        <p:txBody>
          <a:bodyPr anchor="ctr">
            <a:normAutofit/>
          </a:bodyPr>
          <a:lstStyle/>
          <a:p>
            <a:pPr algn="ctr"/>
            <a:r>
              <a:rPr lang="es-DO" sz="2400" dirty="0">
                <a:solidFill>
                  <a:schemeClr val="bg1"/>
                </a:solidFill>
                <a:latin typeface="Bahnschrift" panose="020B0502040204020203" pitchFamily="34" charset="0"/>
              </a:rPr>
              <a:t>Group four.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21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B12A68-2635-8D81-F1E4-17E830C33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0" b="6570"/>
          <a:stretch/>
        </p:blipFill>
        <p:spPr>
          <a:xfrm>
            <a:off x="-222558" y="-125183"/>
            <a:ext cx="12637113" cy="71083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glow rad="88900">
              <a:schemeClr val="accent1">
                <a:alpha val="40000"/>
              </a:schemeClr>
            </a:glo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7FCFECC-AB62-D29B-B941-99DB6373AAAB}"/>
              </a:ext>
            </a:extLst>
          </p:cNvPr>
          <p:cNvSpPr/>
          <p:nvPr/>
        </p:nvSpPr>
        <p:spPr>
          <a:xfrm>
            <a:off x="4741113" y="1592728"/>
            <a:ext cx="2203356" cy="4391891"/>
          </a:xfrm>
          <a:prstGeom prst="round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DO" sz="2400" dirty="0">
                <a:latin typeface="Aparajita" panose="02020603050405020304" pitchFamily="18" charset="0"/>
                <a:cs typeface="Aparajita" panose="02020603050405020304" pitchFamily="18" charset="0"/>
              </a:rPr>
              <a:t>Life on Campus.</a:t>
            </a:r>
          </a:p>
          <a:p>
            <a:pPr algn="ctr"/>
            <a:endParaRPr lang="es-DO" sz="24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algn="ctr"/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In ITLA, students can </a:t>
            </a:r>
            <a:r>
              <a:rPr lang="en-US" dirty="0">
                <a:effectLst>
                  <a:outerShdw dist="50800" dir="5400000" sx="1000" sy="1000" algn="ctr" rotWithShape="0">
                    <a:srgbClr val="000000">
                      <a:alpha val="46000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opt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 for a residence and can share rooms with other students, they do not have a meal plan and most of them eat lunch outside the university or cook in their rooms.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2486610-57AC-0DA9-7880-8DC7AC2AA300}"/>
              </a:ext>
            </a:extLst>
          </p:cNvPr>
          <p:cNvSpPr/>
          <p:nvPr/>
        </p:nvSpPr>
        <p:spPr>
          <a:xfrm>
            <a:off x="1190524" y="1592728"/>
            <a:ext cx="2203356" cy="4391891"/>
          </a:xfrm>
          <a:prstGeom prst="round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College studies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.</a:t>
            </a:r>
          </a:p>
          <a:p>
            <a:pPr algn="ctr"/>
            <a:endParaRPr lang="en-US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algn="ctr"/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ITLA students receive an academic degree in calculus, history, English, computer science, etc... students receive 4- or 5-hour classes per subject. They receive classes 6 days a week.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6E4A9D0-73EC-7E16-12A6-733385CC61D0}"/>
              </a:ext>
            </a:extLst>
          </p:cNvPr>
          <p:cNvSpPr/>
          <p:nvPr/>
        </p:nvSpPr>
        <p:spPr>
          <a:xfrm>
            <a:off x="8291701" y="1592728"/>
            <a:ext cx="2332756" cy="4391891"/>
          </a:xfrm>
          <a:prstGeom prst="round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8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Clubs.</a:t>
            </a:r>
          </a:p>
          <a:p>
            <a:pPr algn="ctr"/>
            <a:endParaRPr lang="en-US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algn="ctr"/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Many ITLA students join literature or math clubs. They also join sports groups such as baseball, basketball, swimming, chess, volleyball, dance, soccer, etc. For example, there is a cleaning group that does community work cleaning nearby beaches and parks</a:t>
            </a:r>
            <a:r>
              <a:rPr lang="en-US" sz="2000" dirty="0">
                <a:latin typeface="Aparajita" panose="02020603050405020304" pitchFamily="18" charset="0"/>
                <a:cs typeface="Aparajita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26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7490A-C821-AE22-0DC6-41F9C349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Careers and subjects in the semester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8B295AA-531F-282C-685D-811287BB86F6}"/>
              </a:ext>
            </a:extLst>
          </p:cNvPr>
          <p:cNvSpPr/>
          <p:nvPr/>
        </p:nvSpPr>
        <p:spPr>
          <a:xfrm>
            <a:off x="1200465" y="1974949"/>
            <a:ext cx="2153586" cy="4062335"/>
          </a:xfrm>
          <a:prstGeom prst="roundRect">
            <a:avLst/>
          </a:prstGeom>
          <a:solidFill>
            <a:srgbClr val="20BAB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My name is Andy Bautista, and I am studying Multimedia. My subjects this semester are: English Levels 1-3, Ethics 1, Computer Fundamentals, Institutional Orientation, illustration and Universal History</a:t>
            </a:r>
            <a:r>
              <a:rPr lang="en-US" dirty="0"/>
              <a:t>.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DA4015D-602D-2FE2-E138-2A8E860F01F6}"/>
              </a:ext>
            </a:extLst>
          </p:cNvPr>
          <p:cNvSpPr/>
          <p:nvPr/>
        </p:nvSpPr>
        <p:spPr>
          <a:xfrm>
            <a:off x="6154711" y="1974951"/>
            <a:ext cx="2359702" cy="4062335"/>
          </a:xfrm>
          <a:prstGeom prst="roundRect">
            <a:avLst/>
          </a:prstGeom>
          <a:solidFill>
            <a:srgbClr val="2890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My name is Miguel Lopez, and I am studying software development. The subjects I am studying this semester are Introduction to Algorithm Development, English Levels 1-3, Ethics 1, Computer Fundamentals, Institutional Orientation, Pre-Calculus, and Universal History</a:t>
            </a:r>
            <a:r>
              <a:rPr lang="en-US" dirty="0"/>
              <a:t>.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3130953-826E-4110-2444-40B3FDF25CB0}"/>
              </a:ext>
            </a:extLst>
          </p:cNvPr>
          <p:cNvSpPr/>
          <p:nvPr/>
        </p:nvSpPr>
        <p:spPr>
          <a:xfrm>
            <a:off x="3677588" y="1974950"/>
            <a:ext cx="2153586" cy="4062335"/>
          </a:xfrm>
          <a:prstGeom prst="roundRect">
            <a:avLst/>
          </a:prstGeom>
          <a:solidFill>
            <a:srgbClr val="A22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My name is Jesus, my career is Renewable Energy, in this semester I have seven subjects that are: Computer foundation, introduction to renewable energy, </a:t>
            </a:r>
            <a:r>
              <a:rPr lang="en-US" dirty="0" err="1">
                <a:latin typeface="Aparajita" panose="02020603050405020304" pitchFamily="18" charset="0"/>
                <a:cs typeface="Aparajita" panose="02020603050405020304" pitchFamily="18" charset="0"/>
              </a:rPr>
              <a:t>precalculation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, Ethics, institutional orientation, Spanish Writing and English.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ED34347-CF16-C86A-D551-47E951C8249F}"/>
              </a:ext>
            </a:extLst>
          </p:cNvPr>
          <p:cNvSpPr/>
          <p:nvPr/>
        </p:nvSpPr>
        <p:spPr>
          <a:xfrm>
            <a:off x="8837950" y="1974950"/>
            <a:ext cx="1999939" cy="4062335"/>
          </a:xfrm>
          <a:prstGeom prst="roundRect">
            <a:avLst/>
          </a:prstGeom>
          <a:solidFill>
            <a:srgbClr val="C9D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My name is Samir Soto, I am studying renewable energy, the topics I am studying this semester are: English levels 1-3, ethics 1, computer fundamentals, introduction to renewable energy, institutional orientation and Spanish writing</a:t>
            </a:r>
          </a:p>
        </p:txBody>
      </p:sp>
    </p:spTree>
    <p:extLst>
      <p:ext uri="{BB962C8B-B14F-4D97-AF65-F5344CB8AC3E}">
        <p14:creationId xmlns:p14="http://schemas.microsoft.com/office/powerpoint/2010/main" val="353390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7517BA-5BA2-67C5-460E-F7727C863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755" y="311549"/>
            <a:ext cx="4368602" cy="137572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dirty="0">
                <a:solidFill>
                  <a:schemeClr val="bg1"/>
                </a:solidFill>
                <a:latin typeface="Bahnschrift" panose="020B0502040204020203" pitchFamily="34" charset="0"/>
              </a:rPr>
              <a:t>Conversation.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A7A259"/>
          </a:solidFill>
          <a:ln w="38100" cap="rnd">
            <a:solidFill>
              <a:srgbClr val="A7A25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0E29538-7B4F-CA94-9CCE-CDF5DDACA050}"/>
              </a:ext>
            </a:extLst>
          </p:cNvPr>
          <p:cNvSpPr/>
          <p:nvPr/>
        </p:nvSpPr>
        <p:spPr>
          <a:xfrm>
            <a:off x="698261" y="1998819"/>
            <a:ext cx="4243589" cy="4656814"/>
          </a:xfrm>
          <a:prstGeom prst="rect">
            <a:avLst/>
          </a:prstGeom>
          <a:solidFill>
            <a:srgbClr val="00B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A: hello brother, how is everything?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B: all good, and you how are you?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A: I'm fine, thank you. How are you doing with your university?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B: I'm doing very well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.A: oh, fantastic, how many subjects do you have?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B: I have 6 Subjects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A: what are the subjects you have?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B: I have, history, IT, Mathematics, English, Spanish and Ethics.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A: ahh that's super good. Which is your favorite subject?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B: I prefer history.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.A: ok bro nice to see you, hope you do well.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B: Bye, see you later.</a:t>
            </a:r>
            <a:endParaRPr lang="en-US" sz="10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64126B-2FA2-C63B-C99B-D5799DB97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1" r="1659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815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9D812-D0E0-0440-2258-0A1B7B1D5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0024"/>
            <a:ext cx="10515600" cy="1325563"/>
          </a:xfrm>
        </p:spPr>
        <p:txBody>
          <a:bodyPr/>
          <a:lstStyle/>
          <a:p>
            <a:pPr algn="ctr"/>
            <a:r>
              <a:rPr lang="es-DO" dirty="0">
                <a:solidFill>
                  <a:schemeClr val="bg1"/>
                </a:solidFill>
                <a:latin typeface="Bahnschrift" panose="020B0502040204020203" pitchFamily="34" charset="0"/>
              </a:rPr>
              <a:t>Thank you for your attention.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66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446</Words>
  <Application>Microsoft Office PowerPoint</Application>
  <PresentationFormat>Panorámica</PresentationFormat>
  <Paragraphs>30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Aparajita</vt:lpstr>
      <vt:lpstr>Arial</vt:lpstr>
      <vt:lpstr>Bahnschrift</vt:lpstr>
      <vt:lpstr>Modern Love</vt:lpstr>
      <vt:lpstr>The Hand</vt:lpstr>
      <vt:lpstr>SketchyVTI</vt:lpstr>
      <vt:lpstr>Univertsity life.</vt:lpstr>
      <vt:lpstr>Presentación de PowerPoint</vt:lpstr>
      <vt:lpstr>Careers and subjects in the semester</vt:lpstr>
      <vt:lpstr>Conversation.</vt:lpstr>
      <vt:lpstr>Thank you for your attention.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Univertsity life.</dc:title>
  <dc:creator>jesus Alberto Beato Pimentel</dc:creator>
  <cp:lastModifiedBy>jesus Alberto Beato Pimentel</cp:lastModifiedBy>
  <cp:revision>1</cp:revision>
  <dcterms:created xsi:type="dcterms:W3CDTF">2023-06-18T00:21:33Z</dcterms:created>
  <dcterms:modified xsi:type="dcterms:W3CDTF">2023-06-18T19:46:31Z</dcterms:modified>
</cp:coreProperties>
</file>